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DB"/>
    <a:srgbClr val="1A1A1A"/>
    <a:srgbClr val="00D8DA"/>
    <a:srgbClr val="312C4B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79043-D238-45D5-A48C-9FE17717AE88}" v="14" dt="2025-01-28T17:11:00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94681"/>
  </p:normalViewPr>
  <p:slideViewPr>
    <p:cSldViewPr snapToGrid="0">
      <p:cViewPr varScale="1">
        <p:scale>
          <a:sx n="154" d="100"/>
          <a:sy n="154" d="100"/>
        </p:scale>
        <p:origin x="8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Lopez" userId="1967da82-e01c-4162-974a-b358d62a085f" providerId="ADAL" clId="{2F479043-D238-45D5-A48C-9FE17717AE88}"/>
    <pc:docChg chg="undo custSel modSld modMainMaster">
      <pc:chgData name="Leonardo Lopez" userId="1967da82-e01c-4162-974a-b358d62a085f" providerId="ADAL" clId="{2F479043-D238-45D5-A48C-9FE17717AE88}" dt="2025-01-28T17:16:46.591" v="42" actId="207"/>
      <pc:docMkLst>
        <pc:docMk/>
      </pc:docMkLst>
      <pc:sldChg chg="modSp mod">
        <pc:chgData name="Leonardo Lopez" userId="1967da82-e01c-4162-974a-b358d62a085f" providerId="ADAL" clId="{2F479043-D238-45D5-A48C-9FE17717AE88}" dt="2025-01-28T17:11:16.885" v="14" actId="207"/>
        <pc:sldMkLst>
          <pc:docMk/>
          <pc:sldMk cId="1357121447" sldId="257"/>
        </pc:sldMkLst>
        <pc:spChg chg="mod">
          <ac:chgData name="Leonardo Lopez" userId="1967da82-e01c-4162-974a-b358d62a085f" providerId="ADAL" clId="{2F479043-D238-45D5-A48C-9FE17717AE88}" dt="2025-01-28T17:11:16.885" v="14" actId="207"/>
          <ac:spMkLst>
            <pc:docMk/>
            <pc:sldMk cId="1357121447" sldId="257"/>
            <ac:spMk id="2" creationId="{060EBAA1-B794-ACFE-93D1-EDBEFAC50087}"/>
          </ac:spMkLst>
        </pc:spChg>
      </pc:sldChg>
      <pc:sldChg chg="modSp mod">
        <pc:chgData name="Leonardo Lopez" userId="1967da82-e01c-4162-974a-b358d62a085f" providerId="ADAL" clId="{2F479043-D238-45D5-A48C-9FE17717AE88}" dt="2025-01-28T17:14:30.883" v="27" actId="1035"/>
        <pc:sldMkLst>
          <pc:docMk/>
          <pc:sldMk cId="2144968895" sldId="270"/>
        </pc:sldMkLst>
        <pc:spChg chg="mod">
          <ac:chgData name="Leonardo Lopez" userId="1967da82-e01c-4162-974a-b358d62a085f" providerId="ADAL" clId="{2F479043-D238-45D5-A48C-9FE17717AE88}" dt="2025-01-28T17:14:12.166" v="15" actId="207"/>
          <ac:spMkLst>
            <pc:docMk/>
            <pc:sldMk cId="2144968895" sldId="270"/>
            <ac:spMk id="16" creationId="{F6217BB3-D09A-B46E-A5BE-3A527D7D4C46}"/>
          </ac:spMkLst>
        </pc:spChg>
        <pc:spChg chg="mod">
          <ac:chgData name="Leonardo Lopez" userId="1967da82-e01c-4162-974a-b358d62a085f" providerId="ADAL" clId="{2F479043-D238-45D5-A48C-9FE17717AE88}" dt="2025-01-28T17:14:23.728" v="16" actId="207"/>
          <ac:spMkLst>
            <pc:docMk/>
            <pc:sldMk cId="2144968895" sldId="270"/>
            <ac:spMk id="22" creationId="{4269EF9C-6593-5D7C-5408-1AC3528E6B7D}"/>
          </ac:spMkLst>
        </pc:spChg>
        <pc:spChg chg="mod">
          <ac:chgData name="Leonardo Lopez" userId="1967da82-e01c-4162-974a-b358d62a085f" providerId="ADAL" clId="{2F479043-D238-45D5-A48C-9FE17717AE88}" dt="2025-01-28T17:14:23.728" v="16" actId="207"/>
          <ac:spMkLst>
            <pc:docMk/>
            <pc:sldMk cId="2144968895" sldId="270"/>
            <ac:spMk id="25" creationId="{417B5D0F-9B2D-25CC-C01E-B01C9C73A98B}"/>
          </ac:spMkLst>
        </pc:spChg>
        <pc:picChg chg="mod">
          <ac:chgData name="Leonardo Lopez" userId="1967da82-e01c-4162-974a-b358d62a085f" providerId="ADAL" clId="{2F479043-D238-45D5-A48C-9FE17717AE88}" dt="2025-01-28T17:14:30.883" v="27" actId="1035"/>
          <ac:picMkLst>
            <pc:docMk/>
            <pc:sldMk cId="2144968895" sldId="270"/>
            <ac:picMk id="5" creationId="{9D7B1FFE-FD7D-1570-2CE6-FD67054844AF}"/>
          </ac:picMkLst>
        </pc:picChg>
        <pc:picChg chg="mod">
          <ac:chgData name="Leonardo Lopez" userId="1967da82-e01c-4162-974a-b358d62a085f" providerId="ADAL" clId="{2F479043-D238-45D5-A48C-9FE17717AE88}" dt="2025-01-28T17:14:30.883" v="27" actId="1035"/>
          <ac:picMkLst>
            <pc:docMk/>
            <pc:sldMk cId="2144968895" sldId="270"/>
            <ac:picMk id="20" creationId="{004B32DE-5279-9948-9029-988D0640FA56}"/>
          </ac:picMkLst>
        </pc:picChg>
        <pc:picChg chg="mod">
          <ac:chgData name="Leonardo Lopez" userId="1967da82-e01c-4162-974a-b358d62a085f" providerId="ADAL" clId="{2F479043-D238-45D5-A48C-9FE17717AE88}" dt="2025-01-28T17:14:30.883" v="27" actId="1035"/>
          <ac:picMkLst>
            <pc:docMk/>
            <pc:sldMk cId="2144968895" sldId="270"/>
            <ac:picMk id="23" creationId="{ED10BC76-CBE8-8212-04BB-A9290C0F5259}"/>
          </ac:picMkLst>
        </pc:picChg>
      </pc:sldChg>
      <pc:sldChg chg="modSp mod">
        <pc:chgData name="Leonardo Lopez" userId="1967da82-e01c-4162-974a-b358d62a085f" providerId="ADAL" clId="{2F479043-D238-45D5-A48C-9FE17717AE88}" dt="2025-01-28T17:14:49.241" v="28" actId="207"/>
        <pc:sldMkLst>
          <pc:docMk/>
          <pc:sldMk cId="1861526558" sldId="272"/>
        </pc:sldMkLst>
        <pc:spChg chg="mod">
          <ac:chgData name="Leonardo Lopez" userId="1967da82-e01c-4162-974a-b358d62a085f" providerId="ADAL" clId="{2F479043-D238-45D5-A48C-9FE17717AE88}" dt="2025-01-28T17:14:49.241" v="28" actId="207"/>
          <ac:spMkLst>
            <pc:docMk/>
            <pc:sldMk cId="1861526558" sldId="272"/>
            <ac:spMk id="15" creationId="{FC290235-7F35-45E7-8FFC-A70F1FDDFC1C}"/>
          </ac:spMkLst>
        </pc:spChg>
      </pc:sldChg>
      <pc:sldChg chg="modSp mod">
        <pc:chgData name="Leonardo Lopez" userId="1967da82-e01c-4162-974a-b358d62a085f" providerId="ADAL" clId="{2F479043-D238-45D5-A48C-9FE17717AE88}" dt="2025-01-28T17:15:11.146" v="32" actId="207"/>
        <pc:sldMkLst>
          <pc:docMk/>
          <pc:sldMk cId="3741773763" sldId="273"/>
        </pc:sldMkLst>
        <pc:spChg chg="mod">
          <ac:chgData name="Leonardo Lopez" userId="1967da82-e01c-4162-974a-b358d62a085f" providerId="ADAL" clId="{2F479043-D238-45D5-A48C-9FE17717AE88}" dt="2025-01-28T17:15:03.067" v="29" actId="207"/>
          <ac:spMkLst>
            <pc:docMk/>
            <pc:sldMk cId="3741773763" sldId="273"/>
            <ac:spMk id="2" creationId="{71FBDFB7-F5B4-906A-2328-9B7BC751053B}"/>
          </ac:spMkLst>
        </pc:spChg>
        <pc:spChg chg="mod">
          <ac:chgData name="Leonardo Lopez" userId="1967da82-e01c-4162-974a-b358d62a085f" providerId="ADAL" clId="{2F479043-D238-45D5-A48C-9FE17717AE88}" dt="2025-01-28T17:15:06.020" v="30" actId="207"/>
          <ac:spMkLst>
            <pc:docMk/>
            <pc:sldMk cId="3741773763" sldId="273"/>
            <ac:spMk id="5" creationId="{C7FACEAF-DC45-BABA-54FC-1BAB43B10700}"/>
          </ac:spMkLst>
        </pc:spChg>
        <pc:spChg chg="mod">
          <ac:chgData name="Leonardo Lopez" userId="1967da82-e01c-4162-974a-b358d62a085f" providerId="ADAL" clId="{2F479043-D238-45D5-A48C-9FE17717AE88}" dt="2025-01-28T17:15:08.619" v="31" actId="207"/>
          <ac:spMkLst>
            <pc:docMk/>
            <pc:sldMk cId="3741773763" sldId="273"/>
            <ac:spMk id="7" creationId="{92124D52-2A25-F0D6-F12A-4BFC98E2E44E}"/>
          </ac:spMkLst>
        </pc:spChg>
        <pc:spChg chg="mod">
          <ac:chgData name="Leonardo Lopez" userId="1967da82-e01c-4162-974a-b358d62a085f" providerId="ADAL" clId="{2F479043-D238-45D5-A48C-9FE17717AE88}" dt="2025-01-28T17:15:11.146" v="32" actId="207"/>
          <ac:spMkLst>
            <pc:docMk/>
            <pc:sldMk cId="3741773763" sldId="273"/>
            <ac:spMk id="9" creationId="{DF88E503-5A1D-43F2-DEAC-6F55FB6DE139}"/>
          </ac:spMkLst>
        </pc:spChg>
      </pc:sldChg>
      <pc:sldChg chg="modSp mod">
        <pc:chgData name="Leonardo Lopez" userId="1967da82-e01c-4162-974a-b358d62a085f" providerId="ADAL" clId="{2F479043-D238-45D5-A48C-9FE17717AE88}" dt="2025-01-28T17:15:39.003" v="33" actId="207"/>
        <pc:sldMkLst>
          <pc:docMk/>
          <pc:sldMk cId="1212902852" sldId="274"/>
        </pc:sldMkLst>
        <pc:spChg chg="mod">
          <ac:chgData name="Leonardo Lopez" userId="1967da82-e01c-4162-974a-b358d62a085f" providerId="ADAL" clId="{2F479043-D238-45D5-A48C-9FE17717AE88}" dt="2025-01-28T17:15:39.003" v="33" actId="207"/>
          <ac:spMkLst>
            <pc:docMk/>
            <pc:sldMk cId="1212902852" sldId="274"/>
            <ac:spMk id="2" creationId="{DBFBBFC7-0808-F1CC-D8E1-38E2F3CEC2D4}"/>
          </ac:spMkLst>
        </pc:spChg>
      </pc:sldChg>
      <pc:sldChg chg="modSp mod">
        <pc:chgData name="Leonardo Lopez" userId="1967da82-e01c-4162-974a-b358d62a085f" providerId="ADAL" clId="{2F479043-D238-45D5-A48C-9FE17717AE88}" dt="2025-01-28T17:16:11.477" v="36" actId="1076"/>
        <pc:sldMkLst>
          <pc:docMk/>
          <pc:sldMk cId="2738212711" sldId="275"/>
        </pc:sldMkLst>
        <pc:spChg chg="mod">
          <ac:chgData name="Leonardo Lopez" userId="1967da82-e01c-4162-974a-b358d62a085f" providerId="ADAL" clId="{2F479043-D238-45D5-A48C-9FE17717AE88}" dt="2025-01-28T17:16:05.926" v="35" actId="207"/>
          <ac:spMkLst>
            <pc:docMk/>
            <pc:sldMk cId="2738212711" sldId="275"/>
            <ac:spMk id="2" creationId="{1EF7F883-E5A9-189E-D610-26EC999D14C9}"/>
          </ac:spMkLst>
        </pc:spChg>
        <pc:spChg chg="mod">
          <ac:chgData name="Leonardo Lopez" userId="1967da82-e01c-4162-974a-b358d62a085f" providerId="ADAL" clId="{2F479043-D238-45D5-A48C-9FE17717AE88}" dt="2025-01-28T17:16:00.635" v="34" actId="207"/>
          <ac:spMkLst>
            <pc:docMk/>
            <pc:sldMk cId="2738212711" sldId="275"/>
            <ac:spMk id="6" creationId="{CBCB758B-38C8-0B1E-21DD-8FE3FD7CEFCC}"/>
          </ac:spMkLst>
        </pc:spChg>
        <pc:spChg chg="mod">
          <ac:chgData name="Leonardo Lopez" userId="1967da82-e01c-4162-974a-b358d62a085f" providerId="ADAL" clId="{2F479043-D238-45D5-A48C-9FE17717AE88}" dt="2025-01-28T17:16:11.477" v="36" actId="1076"/>
          <ac:spMkLst>
            <pc:docMk/>
            <pc:sldMk cId="2738212711" sldId="275"/>
            <ac:spMk id="11" creationId="{1B848BD4-B3BD-A9C1-ABE7-E41D3FDF0A0D}"/>
          </ac:spMkLst>
        </pc:spChg>
      </pc:sldChg>
      <pc:sldChg chg="modSp mod">
        <pc:chgData name="Leonardo Lopez" userId="1967da82-e01c-4162-974a-b358d62a085f" providerId="ADAL" clId="{2F479043-D238-45D5-A48C-9FE17717AE88}" dt="2025-01-28T17:16:35.811" v="41" actId="207"/>
        <pc:sldMkLst>
          <pc:docMk/>
          <pc:sldMk cId="3461693511" sldId="276"/>
        </pc:sldMkLst>
        <pc:spChg chg="mod">
          <ac:chgData name="Leonardo Lopez" userId="1967da82-e01c-4162-974a-b358d62a085f" providerId="ADAL" clId="{2F479043-D238-45D5-A48C-9FE17717AE88}" dt="2025-01-28T17:16:35.811" v="41" actId="207"/>
          <ac:spMkLst>
            <pc:docMk/>
            <pc:sldMk cId="3461693511" sldId="276"/>
            <ac:spMk id="2" creationId="{33F6DB15-E728-607E-ECE4-F9EC81B17A57}"/>
          </ac:spMkLst>
        </pc:spChg>
        <pc:spChg chg="mod">
          <ac:chgData name="Leonardo Lopez" userId="1967da82-e01c-4162-974a-b358d62a085f" providerId="ADAL" clId="{2F479043-D238-45D5-A48C-9FE17717AE88}" dt="2025-01-28T17:16:23.903" v="38" actId="207"/>
          <ac:spMkLst>
            <pc:docMk/>
            <pc:sldMk cId="3461693511" sldId="276"/>
            <ac:spMk id="8" creationId="{C56AFC8E-8639-6809-8FD9-C429AA9C71DF}"/>
          </ac:spMkLst>
        </pc:spChg>
        <pc:spChg chg="mod">
          <ac:chgData name="Leonardo Lopez" userId="1967da82-e01c-4162-974a-b358d62a085f" providerId="ADAL" clId="{2F479043-D238-45D5-A48C-9FE17717AE88}" dt="2025-01-28T17:16:27.525" v="39" actId="207"/>
          <ac:spMkLst>
            <pc:docMk/>
            <pc:sldMk cId="3461693511" sldId="276"/>
            <ac:spMk id="10" creationId="{25716915-77E4-E978-0116-98C57DE81720}"/>
          </ac:spMkLst>
        </pc:spChg>
      </pc:sldChg>
      <pc:sldChg chg="modSp mod">
        <pc:chgData name="Leonardo Lopez" userId="1967da82-e01c-4162-974a-b358d62a085f" providerId="ADAL" clId="{2F479043-D238-45D5-A48C-9FE17717AE88}" dt="2025-01-28T17:16:46.591" v="42" actId="207"/>
        <pc:sldMkLst>
          <pc:docMk/>
          <pc:sldMk cId="156969925" sldId="278"/>
        </pc:sldMkLst>
        <pc:spChg chg="mod">
          <ac:chgData name="Leonardo Lopez" userId="1967da82-e01c-4162-974a-b358d62a085f" providerId="ADAL" clId="{2F479043-D238-45D5-A48C-9FE17717AE88}" dt="2025-01-28T17:16:46.591" v="42" actId="207"/>
          <ac:spMkLst>
            <pc:docMk/>
            <pc:sldMk cId="156969925" sldId="278"/>
            <ac:spMk id="2" creationId="{97B8D9BA-201E-559D-7717-D6483CD6CE4A}"/>
          </ac:spMkLst>
        </pc:spChg>
      </pc:sldChg>
      <pc:sldMasterChg chg="modSldLayout">
        <pc:chgData name="Leonardo Lopez" userId="1967da82-e01c-4162-974a-b358d62a085f" providerId="ADAL" clId="{2F479043-D238-45D5-A48C-9FE17717AE88}" dt="2025-01-28T17:11:00.676" v="13" actId="14826"/>
        <pc:sldMasterMkLst>
          <pc:docMk/>
          <pc:sldMasterMk cId="484629460" sldId="2147483648"/>
        </pc:sldMasterMkLst>
        <pc:sldLayoutChg chg="modSp">
          <pc:chgData name="Leonardo Lopez" userId="1967da82-e01c-4162-974a-b358d62a085f" providerId="ADAL" clId="{2F479043-D238-45D5-A48C-9FE17717AE88}" dt="2025-01-28T17:06:51.544" v="0" actId="14826"/>
          <pc:sldLayoutMkLst>
            <pc:docMk/>
            <pc:sldMasterMk cId="484629460" sldId="2147483648"/>
            <pc:sldLayoutMk cId="4056804814" sldId="2147483649"/>
          </pc:sldLayoutMkLst>
          <pc:picChg chg="mod">
            <ac:chgData name="Leonardo Lopez" userId="1967da82-e01c-4162-974a-b358d62a085f" providerId="ADAL" clId="{2F479043-D238-45D5-A48C-9FE17717AE88}" dt="2025-01-28T17:06:51.544" v="0" actId="14826"/>
            <ac:picMkLst>
              <pc:docMk/>
              <pc:sldMasterMk cId="484629460" sldId="2147483648"/>
              <pc:sldLayoutMk cId="4056804814" sldId="2147483649"/>
              <ac:picMk id="8" creationId="{400A2CA9-52EA-7B25-0C12-6AEE06DD6143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7:20.447" v="1" actId="14826"/>
          <pc:sldLayoutMkLst>
            <pc:docMk/>
            <pc:sldMasterMk cId="484629460" sldId="2147483648"/>
            <pc:sldLayoutMk cId="990604524" sldId="2147483659"/>
          </pc:sldLayoutMkLst>
          <pc:picChg chg="mod">
            <ac:chgData name="Leonardo Lopez" userId="1967da82-e01c-4162-974a-b358d62a085f" providerId="ADAL" clId="{2F479043-D238-45D5-A48C-9FE17717AE88}" dt="2025-01-28T17:07:20.447" v="1" actId="14826"/>
            <ac:picMkLst>
              <pc:docMk/>
              <pc:sldMasterMk cId="484629460" sldId="2147483648"/>
              <pc:sldLayoutMk cId="990604524" sldId="2147483659"/>
              <ac:picMk id="8" creationId="{B73370F5-AF00-C41C-1B00-930D4F78690F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7:28.072" v="2" actId="14826"/>
          <pc:sldLayoutMkLst>
            <pc:docMk/>
            <pc:sldMasterMk cId="484629460" sldId="2147483648"/>
            <pc:sldLayoutMk cId="489316599" sldId="2147483660"/>
          </pc:sldLayoutMkLst>
          <pc:picChg chg="mod">
            <ac:chgData name="Leonardo Lopez" userId="1967da82-e01c-4162-974a-b358d62a085f" providerId="ADAL" clId="{2F479043-D238-45D5-A48C-9FE17717AE88}" dt="2025-01-28T17:07:28.072" v="2" actId="14826"/>
            <ac:picMkLst>
              <pc:docMk/>
              <pc:sldMasterMk cId="484629460" sldId="2147483648"/>
              <pc:sldLayoutMk cId="489316599" sldId="2147483660"/>
              <ac:picMk id="4" creationId="{5108E34A-3642-1D3A-5579-B21BE4A81900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7:51.456" v="3" actId="14826"/>
          <pc:sldLayoutMkLst>
            <pc:docMk/>
            <pc:sldMasterMk cId="484629460" sldId="2147483648"/>
            <pc:sldLayoutMk cId="67910381" sldId="2147483661"/>
          </pc:sldLayoutMkLst>
          <pc:picChg chg="mod">
            <ac:chgData name="Leonardo Lopez" userId="1967da82-e01c-4162-974a-b358d62a085f" providerId="ADAL" clId="{2F479043-D238-45D5-A48C-9FE17717AE88}" dt="2025-01-28T17:07:51.456" v="3" actId="14826"/>
            <ac:picMkLst>
              <pc:docMk/>
              <pc:sldMasterMk cId="484629460" sldId="2147483648"/>
              <pc:sldLayoutMk cId="67910381" sldId="2147483661"/>
              <ac:picMk id="4" creationId="{C83AA82B-9F70-CF88-B498-3E3406D739A3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8:07.897" v="4" actId="14826"/>
          <pc:sldLayoutMkLst>
            <pc:docMk/>
            <pc:sldMasterMk cId="484629460" sldId="2147483648"/>
            <pc:sldLayoutMk cId="449274708" sldId="2147483662"/>
          </pc:sldLayoutMkLst>
          <pc:picChg chg="mod">
            <ac:chgData name="Leonardo Lopez" userId="1967da82-e01c-4162-974a-b358d62a085f" providerId="ADAL" clId="{2F479043-D238-45D5-A48C-9FE17717AE88}" dt="2025-01-28T17:08:07.897" v="4" actId="14826"/>
            <ac:picMkLst>
              <pc:docMk/>
              <pc:sldMasterMk cId="484629460" sldId="2147483648"/>
              <pc:sldLayoutMk cId="449274708" sldId="2147483662"/>
              <ac:picMk id="4" creationId="{E7CB7972-F661-2318-E669-DEB2DD58DD76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8:20.874" v="5" actId="14826"/>
          <pc:sldLayoutMkLst>
            <pc:docMk/>
            <pc:sldMasterMk cId="484629460" sldId="2147483648"/>
            <pc:sldLayoutMk cId="1223020648" sldId="2147483663"/>
          </pc:sldLayoutMkLst>
          <pc:picChg chg="mod">
            <ac:chgData name="Leonardo Lopez" userId="1967da82-e01c-4162-974a-b358d62a085f" providerId="ADAL" clId="{2F479043-D238-45D5-A48C-9FE17717AE88}" dt="2025-01-28T17:08:20.874" v="5" actId="14826"/>
            <ac:picMkLst>
              <pc:docMk/>
              <pc:sldMasterMk cId="484629460" sldId="2147483648"/>
              <pc:sldLayoutMk cId="1223020648" sldId="2147483663"/>
              <ac:picMk id="4" creationId="{04FE636F-18E2-43D5-8420-57CAFEDC7251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8:33.987" v="6" actId="14826"/>
          <pc:sldLayoutMkLst>
            <pc:docMk/>
            <pc:sldMasterMk cId="484629460" sldId="2147483648"/>
            <pc:sldLayoutMk cId="3394800875" sldId="2147483664"/>
          </pc:sldLayoutMkLst>
          <pc:picChg chg="mod">
            <ac:chgData name="Leonardo Lopez" userId="1967da82-e01c-4162-974a-b358d62a085f" providerId="ADAL" clId="{2F479043-D238-45D5-A48C-9FE17717AE88}" dt="2025-01-28T17:08:33.987" v="6" actId="14826"/>
            <ac:picMkLst>
              <pc:docMk/>
              <pc:sldMasterMk cId="484629460" sldId="2147483648"/>
              <pc:sldLayoutMk cId="3394800875" sldId="2147483664"/>
              <ac:picMk id="4" creationId="{8E2D66AE-DEC8-8B70-BD76-2BB8BD7883DF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8:44.002" v="7" actId="14826"/>
          <pc:sldLayoutMkLst>
            <pc:docMk/>
            <pc:sldMasterMk cId="484629460" sldId="2147483648"/>
            <pc:sldLayoutMk cId="936475772" sldId="2147483665"/>
          </pc:sldLayoutMkLst>
          <pc:picChg chg="mod">
            <ac:chgData name="Leonardo Lopez" userId="1967da82-e01c-4162-974a-b358d62a085f" providerId="ADAL" clId="{2F479043-D238-45D5-A48C-9FE17717AE88}" dt="2025-01-28T17:08:44.002" v="7" actId="14826"/>
            <ac:picMkLst>
              <pc:docMk/>
              <pc:sldMasterMk cId="484629460" sldId="2147483648"/>
              <pc:sldLayoutMk cId="936475772" sldId="2147483665"/>
              <ac:picMk id="4" creationId="{3883866E-9EE6-09B6-6808-88E9E17BACA5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11:00.676" v="13" actId="14826"/>
          <pc:sldLayoutMkLst>
            <pc:docMk/>
            <pc:sldMasterMk cId="484629460" sldId="2147483648"/>
            <pc:sldLayoutMk cId="4184608441" sldId="2147483666"/>
          </pc:sldLayoutMkLst>
          <pc:picChg chg="mod">
            <ac:chgData name="Leonardo Lopez" userId="1967da82-e01c-4162-974a-b358d62a085f" providerId="ADAL" clId="{2F479043-D238-45D5-A48C-9FE17717AE88}" dt="2025-01-28T17:11:00.676" v="13" actId="14826"/>
            <ac:picMkLst>
              <pc:docMk/>
              <pc:sldMasterMk cId="484629460" sldId="2147483648"/>
              <pc:sldLayoutMk cId="4184608441" sldId="2147483666"/>
              <ac:picMk id="4" creationId="{898F4285-7485-8B1C-16B5-9A1D46D21786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9:00.320" v="9" actId="14826"/>
          <pc:sldLayoutMkLst>
            <pc:docMk/>
            <pc:sldMasterMk cId="484629460" sldId="2147483648"/>
            <pc:sldLayoutMk cId="3256352589" sldId="2147483667"/>
          </pc:sldLayoutMkLst>
          <pc:picChg chg="mod">
            <ac:chgData name="Leonardo Lopez" userId="1967da82-e01c-4162-974a-b358d62a085f" providerId="ADAL" clId="{2F479043-D238-45D5-A48C-9FE17717AE88}" dt="2025-01-28T17:09:00.320" v="9" actId="14826"/>
            <ac:picMkLst>
              <pc:docMk/>
              <pc:sldMasterMk cId="484629460" sldId="2147483648"/>
              <pc:sldLayoutMk cId="3256352589" sldId="2147483667"/>
              <ac:picMk id="4" creationId="{52E4FD65-CD8F-D59B-93F2-7CA6930A4175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9:19.844" v="10" actId="14826"/>
          <pc:sldLayoutMkLst>
            <pc:docMk/>
            <pc:sldMasterMk cId="484629460" sldId="2147483648"/>
            <pc:sldLayoutMk cId="4221333165" sldId="2147483668"/>
          </pc:sldLayoutMkLst>
          <pc:picChg chg="mod">
            <ac:chgData name="Leonardo Lopez" userId="1967da82-e01c-4162-974a-b358d62a085f" providerId="ADAL" clId="{2F479043-D238-45D5-A48C-9FE17717AE88}" dt="2025-01-28T17:09:19.844" v="10" actId="14826"/>
            <ac:picMkLst>
              <pc:docMk/>
              <pc:sldMasterMk cId="484629460" sldId="2147483648"/>
              <pc:sldLayoutMk cId="4221333165" sldId="2147483668"/>
              <ac:picMk id="4" creationId="{74846A9B-1756-10FB-8B8D-784DA17F58A7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9:27.835" v="11" actId="14826"/>
          <pc:sldLayoutMkLst>
            <pc:docMk/>
            <pc:sldMasterMk cId="484629460" sldId="2147483648"/>
            <pc:sldLayoutMk cId="2932508196" sldId="2147483669"/>
          </pc:sldLayoutMkLst>
          <pc:picChg chg="mod">
            <ac:chgData name="Leonardo Lopez" userId="1967da82-e01c-4162-974a-b358d62a085f" providerId="ADAL" clId="{2F479043-D238-45D5-A48C-9FE17717AE88}" dt="2025-01-28T17:09:27.835" v="11" actId="14826"/>
            <ac:picMkLst>
              <pc:docMk/>
              <pc:sldMasterMk cId="484629460" sldId="2147483648"/>
              <pc:sldLayoutMk cId="2932508196" sldId="2147483669"/>
              <ac:picMk id="4" creationId="{A712CAB0-7721-5E19-6B49-253F6C36E1BD}"/>
            </ac:picMkLst>
          </pc:picChg>
        </pc:sldLayoutChg>
        <pc:sldLayoutChg chg="modSp">
          <pc:chgData name="Leonardo Lopez" userId="1967da82-e01c-4162-974a-b358d62a085f" providerId="ADAL" clId="{2F479043-D238-45D5-A48C-9FE17717AE88}" dt="2025-01-28T17:09:37.835" v="12" actId="14826"/>
          <pc:sldLayoutMkLst>
            <pc:docMk/>
            <pc:sldMasterMk cId="484629460" sldId="2147483648"/>
            <pc:sldLayoutMk cId="1276310555" sldId="2147483670"/>
          </pc:sldLayoutMkLst>
          <pc:picChg chg="mod">
            <ac:chgData name="Leonardo Lopez" userId="1967da82-e01c-4162-974a-b358d62a085f" providerId="ADAL" clId="{2F479043-D238-45D5-A48C-9FE17717AE88}" dt="2025-01-28T17:09:37.835" v="12" actId="14826"/>
            <ac:picMkLst>
              <pc:docMk/>
              <pc:sldMasterMk cId="484629460" sldId="2147483648"/>
              <pc:sldLayoutMk cId="1276310555" sldId="2147483670"/>
              <ac:picMk id="4" creationId="{E93BE65E-1A51-3FF2-C839-57978FAF49DB}"/>
            </ac:picMkLst>
          </pc:picChg>
        </pc:sldLayoutChg>
      </pc:sldMasterChg>
    </pc:docChg>
  </pc:docChgLst>
  <pc:docChgLst>
    <pc:chgData name="Leonardo Lopez" userId="fdb1ab38-7bce-4a7f-91e2-3aedd628c2b2" providerId="ADAL" clId="{DB622203-20E5-884F-9502-1E0407459B71}"/>
    <pc:docChg chg="modSld">
      <pc:chgData name="Leonardo Lopez" userId="fdb1ab38-7bce-4a7f-91e2-3aedd628c2b2" providerId="ADAL" clId="{DB622203-20E5-884F-9502-1E0407459B71}" dt="2024-10-02T16:19:29.811" v="2" actId="207"/>
      <pc:docMkLst>
        <pc:docMk/>
      </pc:docMkLst>
      <pc:sldChg chg="modSp mod">
        <pc:chgData name="Leonardo Lopez" userId="fdb1ab38-7bce-4a7f-91e2-3aedd628c2b2" providerId="ADAL" clId="{DB622203-20E5-884F-9502-1E0407459B71}" dt="2024-10-02T16:19:29.811" v="2" actId="207"/>
        <pc:sldMkLst>
          <pc:docMk/>
          <pc:sldMk cId="1861526558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0A2CA9-52EA-7B25-0C12-6AEE06DD61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0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E4FD65-CD8F-D59B-93F2-7CA6930A41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5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46A9B-1756-10FB-8B8D-784DA17F5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3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2CAB0-7721-5E19-6B49-253F6C36E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8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BE65E-1A51-3FF2-C839-57978FAF4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3370F5-AF00-C41C-1B00-930D4F786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8E34A-3642-1D3A-5579-B21BE4A819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AA82B-9F70-CF88-B498-3E3406D73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B7972-F661-2318-E669-DEB2DD58DD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FE636F-18E2-43D5-8420-57CAFEDC7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D66AE-DEC8-8B70-BD76-2BB8BD7883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3866E-9EE6-09B6-6808-88E9E17BAC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F4285-7485-8B1C-16B5-9A1D46D21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atrix-technology-tech-data-310937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ojjlq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0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F6DB15-E728-607E-ECE4-F9EC81B17A57}"/>
              </a:ext>
            </a:extLst>
          </p:cNvPr>
          <p:cNvSpPr txBox="1"/>
          <p:nvPr/>
        </p:nvSpPr>
        <p:spPr>
          <a:xfrm>
            <a:off x="1085943" y="776065"/>
            <a:ext cx="10180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5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HORIZONTAL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209C1-A3DA-BA12-A224-6E0CB0C5D18E}"/>
              </a:ext>
            </a:extLst>
          </p:cNvPr>
          <p:cNvSpPr/>
          <p:nvPr/>
        </p:nvSpPr>
        <p:spPr>
          <a:xfrm>
            <a:off x="1185957" y="2991114"/>
            <a:ext cx="4043270" cy="109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A4F2E-4AB4-85A2-CC1C-B7DA101AFE41}"/>
              </a:ext>
            </a:extLst>
          </p:cNvPr>
          <p:cNvSpPr txBox="1"/>
          <p:nvPr/>
        </p:nvSpPr>
        <p:spPr>
          <a:xfrm>
            <a:off x="5795968" y="3145001"/>
            <a:ext cx="4486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AFC8E-8639-6809-8FD9-C429AA9C71DF}"/>
              </a:ext>
            </a:extLst>
          </p:cNvPr>
          <p:cNvSpPr txBox="1"/>
          <p:nvPr/>
        </p:nvSpPr>
        <p:spPr>
          <a:xfrm>
            <a:off x="2109878" y="3260417"/>
            <a:ext cx="2319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3B425-61E8-54C9-948D-A299160B66ED}"/>
              </a:ext>
            </a:extLst>
          </p:cNvPr>
          <p:cNvSpPr/>
          <p:nvPr/>
        </p:nvSpPr>
        <p:spPr>
          <a:xfrm>
            <a:off x="1185957" y="4354586"/>
            <a:ext cx="4043270" cy="109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16915-77E4-E978-0116-98C57DE81720}"/>
              </a:ext>
            </a:extLst>
          </p:cNvPr>
          <p:cNvSpPr txBox="1"/>
          <p:nvPr/>
        </p:nvSpPr>
        <p:spPr>
          <a:xfrm>
            <a:off x="2109878" y="4623889"/>
            <a:ext cx="2319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B1066-2196-434B-CC6C-54BD3CC8E55D}"/>
              </a:ext>
            </a:extLst>
          </p:cNvPr>
          <p:cNvSpPr txBox="1"/>
          <p:nvPr/>
        </p:nvSpPr>
        <p:spPr>
          <a:xfrm>
            <a:off x="5795968" y="4508473"/>
            <a:ext cx="4486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69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555CF-596A-462B-F776-5743BD2A3918}"/>
              </a:ext>
            </a:extLst>
          </p:cNvPr>
          <p:cNvSpPr txBox="1"/>
          <p:nvPr/>
        </p:nvSpPr>
        <p:spPr>
          <a:xfrm>
            <a:off x="8343900" y="2649989"/>
            <a:ext cx="28542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endParaRPr lang="en-US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DA728-6023-2417-E79A-03126C4458C1}"/>
              </a:ext>
            </a:extLst>
          </p:cNvPr>
          <p:cNvSpPr txBox="1"/>
          <p:nvPr/>
        </p:nvSpPr>
        <p:spPr>
          <a:xfrm>
            <a:off x="8343900" y="1827804"/>
            <a:ext cx="5039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pic>
        <p:nvPicPr>
          <p:cNvPr id="5" name="Picture 4" descr="Drone carrying a parcel among modern buildings">
            <a:extLst>
              <a:ext uri="{FF2B5EF4-FFF2-40B4-BE49-F238E27FC236}">
                <a16:creationId xmlns:a16="http://schemas.microsoft.com/office/drawing/2014/main" id="{5EA6D531-211B-ADBD-7128-B9B7F4BB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971550"/>
            <a:ext cx="7050881" cy="47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8D9BA-201E-559D-7717-D6483CD6CE4A}"/>
              </a:ext>
            </a:extLst>
          </p:cNvPr>
          <p:cNvSpPr txBox="1"/>
          <p:nvPr/>
        </p:nvSpPr>
        <p:spPr>
          <a:xfrm>
            <a:off x="1220139" y="2224440"/>
            <a:ext cx="97517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0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CLOSING TEXT</a:t>
            </a:r>
          </a:p>
        </p:txBody>
      </p:sp>
    </p:spTree>
    <p:extLst>
      <p:ext uri="{BB962C8B-B14F-4D97-AF65-F5344CB8AC3E}">
        <p14:creationId xmlns:p14="http://schemas.microsoft.com/office/powerpoint/2010/main" val="15696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6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0EBAA1-B794-ACFE-93D1-EDBEFAC50087}"/>
              </a:ext>
            </a:extLst>
          </p:cNvPr>
          <p:cNvSpPr txBox="1"/>
          <p:nvPr/>
        </p:nvSpPr>
        <p:spPr>
          <a:xfrm>
            <a:off x="1220139" y="2438752"/>
            <a:ext cx="97517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0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TITLE OPTION</a:t>
            </a:r>
          </a:p>
        </p:txBody>
      </p:sp>
    </p:spTree>
    <p:extLst>
      <p:ext uri="{BB962C8B-B14F-4D97-AF65-F5344CB8AC3E}">
        <p14:creationId xmlns:p14="http://schemas.microsoft.com/office/powerpoint/2010/main" val="135712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B4C97-ECE7-82E3-CA72-8CA93BC294D0}"/>
              </a:ext>
            </a:extLst>
          </p:cNvPr>
          <p:cNvSpPr txBox="1"/>
          <p:nvPr/>
        </p:nvSpPr>
        <p:spPr>
          <a:xfrm>
            <a:off x="6787664" y="2708067"/>
            <a:ext cx="44790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ES" sz="1500" b="0" i="0" dirty="0">
              <a:solidFill>
                <a:schemeClr val="bg1"/>
              </a:solidFill>
              <a:effectLst/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3F60-43EA-FC2B-305A-FAF05B164F3A}"/>
              </a:ext>
            </a:extLst>
          </p:cNvPr>
          <p:cNvSpPr txBox="1"/>
          <p:nvPr/>
        </p:nvSpPr>
        <p:spPr>
          <a:xfrm>
            <a:off x="6787664" y="2000182"/>
            <a:ext cx="4479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B220D-182D-D7C2-6363-1A9E4E344238}"/>
              </a:ext>
            </a:extLst>
          </p:cNvPr>
          <p:cNvSpPr txBox="1"/>
          <p:nvPr/>
        </p:nvSpPr>
        <p:spPr>
          <a:xfrm>
            <a:off x="1085943" y="918945"/>
            <a:ext cx="10180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50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HORIZONTAL TITLE</a:t>
            </a:r>
          </a:p>
        </p:txBody>
      </p:sp>
      <p:pic>
        <p:nvPicPr>
          <p:cNvPr id="12" name="Picture 11" descr="A green matrix of numbers&#10;&#10;Description automatically generated with medium confidence">
            <a:extLst>
              <a:ext uri="{FF2B5EF4-FFF2-40B4-BE49-F238E27FC236}">
                <a16:creationId xmlns:a16="http://schemas.microsoft.com/office/drawing/2014/main" id="{26DA175F-4091-3EAB-32CD-D5AE2F67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9388" y="2033348"/>
            <a:ext cx="4627419" cy="3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E1120-8823-3668-5F33-468F80A17BC6}"/>
              </a:ext>
            </a:extLst>
          </p:cNvPr>
          <p:cNvSpPr txBox="1"/>
          <p:nvPr/>
        </p:nvSpPr>
        <p:spPr>
          <a:xfrm>
            <a:off x="1085943" y="918945"/>
            <a:ext cx="10180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HORIZONTAL TITLE</a:t>
            </a:r>
          </a:p>
        </p:txBody>
      </p:sp>
      <p:pic>
        <p:nvPicPr>
          <p:cNvPr id="5" name="Picture 4" descr="A blue light shining through lines on a planet&#10;&#10;Description automatically generated with medium confidence">
            <a:extLst>
              <a:ext uri="{FF2B5EF4-FFF2-40B4-BE49-F238E27FC236}">
                <a16:creationId xmlns:a16="http://schemas.microsoft.com/office/drawing/2014/main" id="{9D7B1FFE-FD7D-1570-2CE6-FD670548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875" y="3455763"/>
            <a:ext cx="3416301" cy="1756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6590C-FAC4-2FE3-539D-3C3100C5460A}"/>
              </a:ext>
            </a:extLst>
          </p:cNvPr>
          <p:cNvSpPr txBox="1"/>
          <p:nvPr/>
        </p:nvSpPr>
        <p:spPr>
          <a:xfrm>
            <a:off x="585875" y="2673350"/>
            <a:ext cx="34163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217BB3-D09A-B46E-A5BE-3A527D7D4C46}"/>
              </a:ext>
            </a:extLst>
          </p:cNvPr>
          <p:cNvSpPr txBox="1"/>
          <p:nvPr/>
        </p:nvSpPr>
        <p:spPr>
          <a:xfrm>
            <a:off x="585875" y="2119352"/>
            <a:ext cx="3416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pic>
        <p:nvPicPr>
          <p:cNvPr id="20" name="Picture 19" descr="A blue light shining through lines on a planet&#10;&#10;Description automatically generated with medium confidence">
            <a:extLst>
              <a:ext uri="{FF2B5EF4-FFF2-40B4-BE49-F238E27FC236}">
                <a16:creationId xmlns:a16="http://schemas.microsoft.com/office/drawing/2014/main" id="{004B32DE-5279-9948-9029-988D0640F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5862" y="3455763"/>
            <a:ext cx="3416301" cy="1756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5E6132-7BF3-EEAC-712D-68A0273C299B}"/>
              </a:ext>
            </a:extLst>
          </p:cNvPr>
          <p:cNvSpPr txBox="1"/>
          <p:nvPr/>
        </p:nvSpPr>
        <p:spPr>
          <a:xfrm>
            <a:off x="4295862" y="2673350"/>
            <a:ext cx="34163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9EF9C-6593-5D7C-5408-1AC3528E6B7D}"/>
              </a:ext>
            </a:extLst>
          </p:cNvPr>
          <p:cNvSpPr txBox="1"/>
          <p:nvPr/>
        </p:nvSpPr>
        <p:spPr>
          <a:xfrm>
            <a:off x="4295862" y="2119352"/>
            <a:ext cx="3416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pic>
        <p:nvPicPr>
          <p:cNvPr id="23" name="Picture 22" descr="A blue light shining through lines on a planet&#10;&#10;Description automatically generated with medium confidence">
            <a:extLst>
              <a:ext uri="{FF2B5EF4-FFF2-40B4-BE49-F238E27FC236}">
                <a16:creationId xmlns:a16="http://schemas.microsoft.com/office/drawing/2014/main" id="{ED10BC76-CBE8-8212-04BB-A9290C0F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05849" y="3455763"/>
            <a:ext cx="3416301" cy="1756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DA1131-D935-1B4C-85B3-61A2F0B49EE2}"/>
              </a:ext>
            </a:extLst>
          </p:cNvPr>
          <p:cNvSpPr txBox="1"/>
          <p:nvPr/>
        </p:nvSpPr>
        <p:spPr>
          <a:xfrm>
            <a:off x="8005849" y="2673350"/>
            <a:ext cx="34163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7B5D0F-9B2D-25CC-C01E-B01C9C73A98B}"/>
              </a:ext>
            </a:extLst>
          </p:cNvPr>
          <p:cNvSpPr txBox="1"/>
          <p:nvPr/>
        </p:nvSpPr>
        <p:spPr>
          <a:xfrm>
            <a:off x="8005849" y="2119352"/>
            <a:ext cx="3416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4496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3730EE5-A885-3C7A-1F64-FF89F328CE50}"/>
              </a:ext>
            </a:extLst>
          </p:cNvPr>
          <p:cNvSpPr txBox="1"/>
          <p:nvPr/>
        </p:nvSpPr>
        <p:spPr>
          <a:xfrm>
            <a:off x="1085944" y="1195387"/>
            <a:ext cx="3500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VERTICAL</a:t>
            </a:r>
          </a:p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93FE0-9715-1CE9-30F7-B53036037F95}"/>
              </a:ext>
            </a:extLst>
          </p:cNvPr>
          <p:cNvSpPr txBox="1"/>
          <p:nvPr/>
        </p:nvSpPr>
        <p:spPr>
          <a:xfrm>
            <a:off x="1085944" y="2992725"/>
            <a:ext cx="35003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50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s-ES" sz="1500" b="0" i="0" dirty="0">
              <a:solidFill>
                <a:schemeClr val="bg1"/>
              </a:solidFill>
              <a:effectLst/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Picture 13" descr="Person using tablet">
            <a:extLst>
              <a:ext uri="{FF2B5EF4-FFF2-40B4-BE49-F238E27FC236}">
                <a16:creationId xmlns:a16="http://schemas.microsoft.com/office/drawing/2014/main" id="{A9001C57-ED1A-AB80-D27E-82FB9DA5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331191"/>
            <a:ext cx="5480010" cy="36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2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C007AF-7B17-BFBF-8934-F840D3C45C17}"/>
              </a:ext>
            </a:extLst>
          </p:cNvPr>
          <p:cNvGrpSpPr/>
          <p:nvPr/>
        </p:nvGrpSpPr>
        <p:grpSpPr>
          <a:xfrm>
            <a:off x="6296029" y="1380783"/>
            <a:ext cx="5039146" cy="1492715"/>
            <a:chOff x="5358587" y="998693"/>
            <a:chExt cx="5039146" cy="14927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728DAF-A267-03B8-A7AA-5E2A25F8D76D}"/>
                </a:ext>
              </a:extLst>
            </p:cNvPr>
            <p:cNvSpPr txBox="1"/>
            <p:nvPr/>
          </p:nvSpPr>
          <p:spPr>
            <a:xfrm>
              <a:off x="5358587" y="1706578"/>
              <a:ext cx="448618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Lorem ipsum dolor sit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amet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consectetur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adipiscing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elit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. Aenean vitae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massa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finibus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suscipit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augue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sit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amet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hendrerit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massa</a:t>
              </a:r>
              <a:r>
                <a:rPr lang="en-US" sz="1500" dirty="0"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en-CO" sz="1500" b="0" dirty="0"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C75A5A-3B98-03BC-6298-66BEE2584B5F}"/>
                </a:ext>
              </a:extLst>
            </p:cNvPr>
            <p:cNvSpPr txBox="1"/>
            <p:nvPr/>
          </p:nvSpPr>
          <p:spPr>
            <a:xfrm>
              <a:off x="5358587" y="998693"/>
              <a:ext cx="50391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000" b="1" dirty="0">
                  <a:solidFill>
                    <a:srgbClr val="009EDB"/>
                  </a:solidFill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SUBTITLE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908A04-A3D9-E98F-9C8B-103CF47E686B}"/>
              </a:ext>
            </a:extLst>
          </p:cNvPr>
          <p:cNvGrpSpPr/>
          <p:nvPr/>
        </p:nvGrpSpPr>
        <p:grpSpPr>
          <a:xfrm>
            <a:off x="6296029" y="3468462"/>
            <a:ext cx="5039146" cy="1492715"/>
            <a:chOff x="5358587" y="998693"/>
            <a:chExt cx="5039146" cy="14927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44CE78-8911-B869-61DA-AF8A17A7E36C}"/>
                </a:ext>
              </a:extLst>
            </p:cNvPr>
            <p:cNvSpPr txBox="1"/>
            <p:nvPr/>
          </p:nvSpPr>
          <p:spPr>
            <a:xfrm>
              <a:off x="5358587" y="1706578"/>
              <a:ext cx="448618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i="0" dirty="0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Lorem ipsum dolor sit </a:t>
              </a:r>
              <a:r>
                <a:rPr lang="en-US" sz="1500" b="0" i="0" dirty="0" err="1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amet</a:t>
              </a:r>
              <a:r>
                <a:rPr lang="en-US" sz="1500" b="0" i="0" dirty="0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consectetur</a:t>
              </a:r>
              <a:r>
                <a:rPr lang="en-US" sz="1500" b="0" i="0" dirty="0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adipiscing</a:t>
              </a:r>
              <a:r>
                <a:rPr lang="en-US" sz="1500" b="0" i="0" dirty="0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solidFill>
                    <a:srgbClr val="312C4B"/>
                  </a:solidFill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elit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. Aenean vitae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massa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finibus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suscipit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augue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sit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amet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hendrerit</a:t>
              </a:r>
              <a:r>
                <a:rPr lang="en-US" sz="1500" b="0" i="0" dirty="0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1500" b="0" i="0" dirty="0" err="1">
                  <a:effectLst/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massa</a:t>
              </a:r>
              <a:r>
                <a:rPr lang="en-US" sz="1500" dirty="0"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  <a:endParaRPr lang="en-CO" sz="1500" b="0" dirty="0"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5563E3-136B-11B9-CBDB-F6111B675DED}"/>
                </a:ext>
              </a:extLst>
            </p:cNvPr>
            <p:cNvSpPr txBox="1"/>
            <p:nvPr/>
          </p:nvSpPr>
          <p:spPr>
            <a:xfrm>
              <a:off x="5358587" y="998693"/>
              <a:ext cx="50391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3000" b="1" dirty="0">
                  <a:solidFill>
                    <a:srgbClr val="009EDB"/>
                  </a:solidFill>
                  <a:latin typeface="Montserrat" pitchFamily="2" charset="77"/>
                  <a:ea typeface="Roboto" panose="02000000000000000000" pitchFamily="2" charset="0"/>
                  <a:cs typeface="Roboto" panose="02000000000000000000" pitchFamily="2" charset="0"/>
                </a:rPr>
                <a:t>SUBTITLE</a:t>
              </a:r>
            </a:p>
          </p:txBody>
        </p:sp>
      </p:grpSp>
      <p:pic>
        <p:nvPicPr>
          <p:cNvPr id="14" name="Picture 13" descr="Person using tablet and digital pen">
            <a:extLst>
              <a:ext uri="{FF2B5EF4-FFF2-40B4-BE49-F238E27FC236}">
                <a16:creationId xmlns:a16="http://schemas.microsoft.com/office/drawing/2014/main" id="{E78F05AA-E09A-E822-7A87-D3DE5961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66" y="3086627"/>
            <a:ext cx="3576460" cy="2385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290235-7F35-45E7-8FFC-A70F1FDDFC1C}"/>
              </a:ext>
            </a:extLst>
          </p:cNvPr>
          <p:cNvSpPr txBox="1"/>
          <p:nvPr/>
        </p:nvSpPr>
        <p:spPr>
          <a:xfrm>
            <a:off x="1648775" y="1195387"/>
            <a:ext cx="3500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VERTICAL</a:t>
            </a:r>
          </a:p>
          <a:p>
            <a:r>
              <a:rPr lang="en-CO" sz="5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152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FBDFB7-F5B4-906A-2328-9B7BC751053B}"/>
              </a:ext>
            </a:extLst>
          </p:cNvPr>
          <p:cNvSpPr txBox="1"/>
          <p:nvPr/>
        </p:nvSpPr>
        <p:spPr>
          <a:xfrm>
            <a:off x="1085943" y="918945"/>
            <a:ext cx="8700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HORIZONTAL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ACEAF-DC45-BABA-54FC-1BAB43B10700}"/>
              </a:ext>
            </a:extLst>
          </p:cNvPr>
          <p:cNvSpPr txBox="1"/>
          <p:nvPr/>
        </p:nvSpPr>
        <p:spPr>
          <a:xfrm>
            <a:off x="3009909" y="2868378"/>
            <a:ext cx="324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3D010-9DA5-19BE-955A-FC9E3922BADB}"/>
              </a:ext>
            </a:extLst>
          </p:cNvPr>
          <p:cNvSpPr txBox="1"/>
          <p:nvPr/>
        </p:nvSpPr>
        <p:spPr>
          <a:xfrm>
            <a:off x="5322145" y="2868378"/>
            <a:ext cx="4486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4D52-2A25-F0D6-F12A-4BFC98E2E44E}"/>
              </a:ext>
            </a:extLst>
          </p:cNvPr>
          <p:cNvSpPr txBox="1"/>
          <p:nvPr/>
        </p:nvSpPr>
        <p:spPr>
          <a:xfrm>
            <a:off x="3493728" y="3963838"/>
            <a:ext cx="324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53020-0B84-5B40-2B85-DE7B183E945C}"/>
              </a:ext>
            </a:extLst>
          </p:cNvPr>
          <p:cNvSpPr txBox="1"/>
          <p:nvPr/>
        </p:nvSpPr>
        <p:spPr>
          <a:xfrm>
            <a:off x="5805964" y="3963838"/>
            <a:ext cx="4486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8E503-5A1D-43F2-DEAC-6F55FB6DE139}"/>
              </a:ext>
            </a:extLst>
          </p:cNvPr>
          <p:cNvSpPr txBox="1"/>
          <p:nvPr/>
        </p:nvSpPr>
        <p:spPr>
          <a:xfrm>
            <a:off x="3833822" y="5149279"/>
            <a:ext cx="3249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AF378-4794-B374-440B-AD6053B13698}"/>
              </a:ext>
            </a:extLst>
          </p:cNvPr>
          <p:cNvSpPr txBox="1"/>
          <p:nvPr/>
        </p:nvSpPr>
        <p:spPr>
          <a:xfrm>
            <a:off x="6146058" y="5149279"/>
            <a:ext cx="44861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AA7B5-189E-2D68-5527-510017E84266}"/>
              </a:ext>
            </a:extLst>
          </p:cNvPr>
          <p:cNvCxnSpPr>
            <a:cxnSpLocks/>
          </p:cNvCxnSpPr>
          <p:nvPr/>
        </p:nvCxnSpPr>
        <p:spPr>
          <a:xfrm>
            <a:off x="1200150" y="1943100"/>
            <a:ext cx="800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77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FBBFC7-0808-F1CC-D8E1-38E2F3CEC2D4}"/>
              </a:ext>
            </a:extLst>
          </p:cNvPr>
          <p:cNvSpPr txBox="1"/>
          <p:nvPr/>
        </p:nvSpPr>
        <p:spPr>
          <a:xfrm>
            <a:off x="684368" y="2162103"/>
            <a:ext cx="35432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0" b="1" dirty="0">
                <a:solidFill>
                  <a:srgbClr val="00D8D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5D8A5-B0FB-42F9-3B3F-FBBCFDB09CB6}"/>
              </a:ext>
            </a:extLst>
          </p:cNvPr>
          <p:cNvSpPr txBox="1"/>
          <p:nvPr/>
        </p:nvSpPr>
        <p:spPr>
          <a:xfrm>
            <a:off x="705800" y="752471"/>
            <a:ext cx="3500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VERTICAL</a:t>
            </a:r>
          </a:p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A100B-F41C-615D-4FCC-D8A3D3A7221F}"/>
              </a:ext>
            </a:extLst>
          </p:cNvPr>
          <p:cNvSpPr txBox="1"/>
          <p:nvPr/>
        </p:nvSpPr>
        <p:spPr>
          <a:xfrm>
            <a:off x="4455787" y="2860079"/>
            <a:ext cx="28022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Aenean vitae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finibus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suscipit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hendrerit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massa</a:t>
            </a:r>
            <a:r>
              <a:rPr lang="en-US" sz="1500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s-ES" sz="1500" b="0" i="0" dirty="0">
              <a:solidFill>
                <a:schemeClr val="bg1"/>
              </a:solidFill>
              <a:effectLst/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14B13-0716-7592-25AC-A6D897C16DE3}"/>
              </a:ext>
            </a:extLst>
          </p:cNvPr>
          <p:cNvSpPr txBox="1"/>
          <p:nvPr/>
        </p:nvSpPr>
        <p:spPr>
          <a:xfrm>
            <a:off x="8622973" y="1349275"/>
            <a:ext cx="3230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chemeClr val="bg1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0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abstract design with square in middle and lines">
            <a:extLst>
              <a:ext uri="{FF2B5EF4-FFF2-40B4-BE49-F238E27FC236}">
                <a16:creationId xmlns:a16="http://schemas.microsoft.com/office/drawing/2014/main" id="{4AFFBC22-A08D-172B-FEB2-F3B75F47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94" y="2016549"/>
            <a:ext cx="2406731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B758B-38C8-0B1E-21DD-8FE3FD7CEFCC}"/>
              </a:ext>
            </a:extLst>
          </p:cNvPr>
          <p:cNvSpPr txBox="1"/>
          <p:nvPr/>
        </p:nvSpPr>
        <p:spPr>
          <a:xfrm>
            <a:off x="1085943" y="918945"/>
            <a:ext cx="8700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HORIZONTAL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7F883-E5A9-189E-D610-26EC999D14C9}"/>
              </a:ext>
            </a:extLst>
          </p:cNvPr>
          <p:cNvSpPr txBox="1"/>
          <p:nvPr/>
        </p:nvSpPr>
        <p:spPr>
          <a:xfrm>
            <a:off x="1085943" y="1630786"/>
            <a:ext cx="42004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5000" b="1" dirty="0">
                <a:solidFill>
                  <a:srgbClr val="1A1A1A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365</a:t>
            </a:r>
          </a:p>
        </p:txBody>
      </p:sp>
      <p:pic>
        <p:nvPicPr>
          <p:cNvPr id="8" name="Picture 7" descr="Blue abstract design with square in middle and lines">
            <a:extLst>
              <a:ext uri="{FF2B5EF4-FFF2-40B4-BE49-F238E27FC236}">
                <a16:creationId xmlns:a16="http://schemas.microsoft.com/office/drawing/2014/main" id="{838BD7BA-DAEE-6900-0C01-299A1ECC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94" y="3865230"/>
            <a:ext cx="2406731" cy="1547046"/>
          </a:xfrm>
          <a:prstGeom prst="rect">
            <a:avLst/>
          </a:prstGeom>
        </p:spPr>
      </p:pic>
      <p:pic>
        <p:nvPicPr>
          <p:cNvPr id="9" name="Picture 8" descr="Blue abstract design with square in middle and lines">
            <a:extLst>
              <a:ext uri="{FF2B5EF4-FFF2-40B4-BE49-F238E27FC236}">
                <a16:creationId xmlns:a16="http://schemas.microsoft.com/office/drawing/2014/main" id="{2C64AC60-A631-7CF3-263F-896175F7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19" y="2016549"/>
            <a:ext cx="2406731" cy="1547046"/>
          </a:xfrm>
          <a:prstGeom prst="rect">
            <a:avLst/>
          </a:prstGeom>
        </p:spPr>
      </p:pic>
      <p:pic>
        <p:nvPicPr>
          <p:cNvPr id="10" name="Picture 9" descr="Blue abstract design with square in middle and lines">
            <a:extLst>
              <a:ext uri="{FF2B5EF4-FFF2-40B4-BE49-F238E27FC236}">
                <a16:creationId xmlns:a16="http://schemas.microsoft.com/office/drawing/2014/main" id="{D286B7FB-7DEF-4ED3-D233-810DE193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228" y="3865230"/>
            <a:ext cx="2406731" cy="1547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848BD4-B3BD-A9C1-ABE7-E41D3FDF0A0D}"/>
              </a:ext>
            </a:extLst>
          </p:cNvPr>
          <p:cNvSpPr txBox="1"/>
          <p:nvPr/>
        </p:nvSpPr>
        <p:spPr>
          <a:xfrm>
            <a:off x="1503435" y="3853923"/>
            <a:ext cx="3486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Lorem ipsum dolor sit </a:t>
            </a:r>
            <a:r>
              <a:rPr lang="en-US" sz="15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n-US" sz="15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5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n-US" sz="15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n-US" sz="15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n-US" sz="15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CO" sz="1500" b="0" dirty="0">
              <a:solidFill>
                <a:srgbClr val="312C4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390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Lopez</dc:creator>
  <cp:lastModifiedBy>Leonardo Lopez</cp:lastModifiedBy>
  <cp:revision>5</cp:revision>
  <dcterms:created xsi:type="dcterms:W3CDTF">2024-09-30T21:36:35Z</dcterms:created>
  <dcterms:modified xsi:type="dcterms:W3CDTF">2025-01-28T17:16:49Z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2024-09-30T21:49:19Z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b992102e-7a2a-441a-b910-bd5f4e123481</vt:lpwstr>
  </property>
  <property fmtid="{D5CDD505-2E9C-101B-9397-08002B2CF9AE}" pid="7" name="MSIP_Label_defa4170-0d19-0005-0004-bc88714345d2_ActionId">
    <vt:lpwstr>ac9ec67f-3a92-44a8-9524-2811a48da0dd</vt:lpwstr>
  </property>
  <property fmtid="{D5CDD505-2E9C-101B-9397-08002B2CF9AE}" pid="8" name="MSIP_Label_defa4170-0d19-0005-0004-bc88714345d2_ContentBits">
    <vt:lpwstr>0</vt:lpwstr>
  </property>
</Properties>
</file>